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759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91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460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37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124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01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912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11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882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624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1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F2ED-EAA1-482B-9D75-0809579DA41B}" type="datetimeFigureOut">
              <a:rPr lang="de-CH" smtClean="0"/>
              <a:t>26.04.2021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1463-AB99-438F-A0C3-221AD0D666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960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t"/>
            <a:endParaRPr lang="de-CH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20814"/>
              </p:ext>
            </p:extLst>
          </p:nvPr>
        </p:nvGraphicFramePr>
        <p:xfrm>
          <a:off x="-219075" y="-184431"/>
          <a:ext cx="12630150" cy="1617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587">
                  <a:extLst>
                    <a:ext uri="{9D8B030D-6E8A-4147-A177-3AD203B41FA5}">
                      <a16:colId xmlns:a16="http://schemas.microsoft.com/office/drawing/2014/main" val="928251705"/>
                    </a:ext>
                  </a:extLst>
                </a:gridCol>
                <a:gridCol w="4199700">
                  <a:extLst>
                    <a:ext uri="{9D8B030D-6E8A-4147-A177-3AD203B41FA5}">
                      <a16:colId xmlns:a16="http://schemas.microsoft.com/office/drawing/2014/main" val="3274029243"/>
                    </a:ext>
                  </a:extLst>
                </a:gridCol>
                <a:gridCol w="4114863">
                  <a:extLst>
                    <a:ext uri="{9D8B030D-6E8A-4147-A177-3AD203B41FA5}">
                      <a16:colId xmlns:a16="http://schemas.microsoft.com/office/drawing/2014/main" val="1748697204"/>
                    </a:ext>
                  </a:extLst>
                </a:gridCol>
              </a:tblGrid>
              <a:tr h="8086725">
                <a:tc>
                  <a:txBody>
                    <a:bodyPr/>
                    <a:lstStyle/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de-C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de-C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 Heiliger Geist, Du Liebe des Vaters und des Sohnes. Gib mir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immer ein, was ich denken und</a:t>
                      </a:r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was ich sagen soll und wie ich es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sagen soll. Gib mir ein, was ich verschweigen</a:t>
                      </a:r>
                      <a:r>
                        <a:rPr lang="de-CH" sz="12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soll und wie ich mich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dabei verhalten soll. Gib mir ein, was ich zur Ehre Gottes, zum Wohl</a:t>
                      </a:r>
                    </a:p>
                    <a:p>
                      <a:pPr algn="l"/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der Seelen und zu meiner eigenen Heiligung tun soll. Heiliger Geist,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gib mir Verstand, um zu verstehen und zu erkennen; gib mir das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Fassungsvermögen, um alles zu</a:t>
                      </a:r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behalten. Lehre mich die Methoden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und gib mir die Fähigkeit, immer wieder zu lernen. Gib mir Scharf-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sinn, um richtig zu deuten und zu unterscheiden. Gib mir die Gnade,</a:t>
                      </a:r>
                    </a:p>
                    <a:p>
                      <a:pPr algn="l"/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de-CH" sz="12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um</a:t>
                      </a:r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wirkungsvoll zu sprechen. Gib mir Zuversicht und Treffsicherheit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am Beginn; leite und führe mich bei der Ausführung und schenke mir </a:t>
                      </a:r>
                    </a:p>
                    <a:p>
                      <a:pPr algn="l"/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Vollkommenheit beim Beenden.</a:t>
                      </a:r>
                      <a:r>
                        <a:rPr lang="de-CH" sz="12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CH" sz="1200" b="0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AMEN.</a:t>
                      </a:r>
                      <a:r>
                        <a:rPr lang="de-CH" sz="12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de-CH" sz="10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(Dieses Gebet betete Papst Johannes Paul II täglich)</a:t>
                      </a:r>
                      <a:endParaRPr lang="de-CH" sz="1000" b="0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8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de-CH" sz="12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Gebetsgruppe Charismatische Erneuerung Brunnen </a:t>
                      </a:r>
                    </a:p>
                    <a:p>
                      <a:pPr algn="just"/>
                      <a:r>
                        <a:rPr lang="de-CH" sz="12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Wir</a:t>
                      </a:r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treffen uns jeden Dienstag um 18.00 Uhr in der Bundes-</a:t>
                      </a:r>
                    </a:p>
                    <a:p>
                      <a:pPr algn="just"/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Kapelle Brunnen, zur Anbetung und um 19.00 Uhr zur Heiligen</a:t>
                      </a:r>
                    </a:p>
                    <a:p>
                      <a:pPr algn="just"/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Eucharistiefeier. Alle 14 Tage treffen wir uns nach der Messe</a:t>
                      </a:r>
                    </a:p>
                    <a:p>
                      <a:pPr algn="just"/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zum Gebet und Betrachtung des Evangeliums.</a:t>
                      </a:r>
                    </a:p>
                    <a:p>
                      <a:pPr algn="ctr"/>
                      <a:endParaRPr lang="de-CH" sz="8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Alle sind bei uns herzlich Willkommen</a:t>
                      </a:r>
                    </a:p>
                    <a:p>
                      <a:pPr algn="just"/>
                      <a:endParaRPr lang="de-CH" sz="800" b="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de-CH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endParaRPr lang="de-CH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de-CH" sz="5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de-C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Vorschau November 2023 </a:t>
                      </a:r>
                    </a:p>
                    <a:p>
                      <a:pPr algn="just"/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Kloster Brandenburg am Schlossberg 3, 89165 </a:t>
                      </a:r>
                      <a:r>
                        <a:rPr lang="de-CH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Dieten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just"/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heim, nähe Ulm, Deutschland, </a:t>
                      </a:r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✆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0049 7374 9550 </a:t>
                      </a: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EINKEHRTAGE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ZUR HEILUNG</a:t>
                      </a: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EXERZITIEN MIT </a:t>
                      </a: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PFR. WERNER FIMM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BR. LEONHARD (OFM), </a:t>
                      </a: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auf Heilung, Befreiung und auf den Empfang des </a:t>
                      </a: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Hl. Geistesausgerichtet sind:</a:t>
                      </a:r>
                    </a:p>
                    <a:p>
                      <a:endParaRPr lang="de-CH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Exerzitien</a:t>
                      </a: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de-CH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Sonntag  19. Nov. 17.00 - Freitag 24. Nov. 2023 um 14.00</a:t>
                      </a:r>
                    </a:p>
                    <a:p>
                      <a:endParaRPr lang="de-CH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Tage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Heils und der Heilung</a:t>
                      </a:r>
                      <a:endParaRPr lang="de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de-CH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Freitag 24. Nov. 17.00 – Sonntag 26. Nov. 2023 um 17.00</a:t>
                      </a:r>
                    </a:p>
                    <a:p>
                      <a:endParaRPr lang="de-CH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Vorschau</a:t>
                      </a:r>
                      <a:r>
                        <a:rPr lang="de-CH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 2023</a:t>
                      </a:r>
                      <a:endParaRPr lang="de-CH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CH" sz="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Hotel Allegro, </a:t>
                      </a:r>
                      <a:r>
                        <a:rPr lang="de-CH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Lincolnweg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23,</a:t>
                      </a:r>
                      <a:endParaRPr lang="de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CH-8840 Einsiedeln</a:t>
                      </a:r>
                    </a:p>
                    <a:p>
                      <a:r>
                        <a:rPr lang="de-CH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✆ +41 (0)55 418 88 88 </a:t>
                      </a:r>
                      <a:r>
                        <a:rPr lang="de-CH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endParaRPr lang="de-CH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EINKEHRTAGE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ZUR HEILUNG</a:t>
                      </a: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UND EXERZITIEN MIT </a:t>
                      </a: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BR. LEONHARD (OFM) UND PFR. WERNER FIMM,</a:t>
                      </a:r>
                      <a:b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auf Heilung, Befreiung und auf den Empfang des </a:t>
                      </a: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Hl. Geistes ausgerichtet sind:</a:t>
                      </a:r>
                    </a:p>
                    <a:p>
                      <a:endParaRPr lang="de-CH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Tage</a:t>
                      </a:r>
                      <a:r>
                        <a:rPr lang="de-CH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Heils und der Heilung</a:t>
                      </a:r>
                      <a:endParaRPr lang="de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Freitag  27. Jan. 17.00 - Sonntag 29. Jan. 2023 um 14.00</a:t>
                      </a:r>
                      <a:r>
                        <a:rPr lang="de-CH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de-CH" sz="8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Exerzitien</a:t>
                      </a:r>
                    </a:p>
                    <a:p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Montag  30. Jan. 17.00 - Samstag 4. Febr. 2023 um 14.00</a:t>
                      </a:r>
                    </a:p>
                    <a:p>
                      <a:endParaRPr lang="de-CH" sz="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CH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de-CH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CH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endParaRPr lang="de-CH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de-CH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6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6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4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4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2400" dirty="0" smtClean="0">
                          <a:solidFill>
                            <a:schemeClr val="tx1"/>
                          </a:solidFill>
                          <a:effectLst/>
                        </a:rPr>
                        <a:t>Heilungs-Exerzitien</a:t>
                      </a:r>
                    </a:p>
                    <a:p>
                      <a:pPr algn="ctr"/>
                      <a:endParaRPr lang="de-CH" sz="1400" i="1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31. Januar bis 5. Februar 2022</a:t>
                      </a:r>
                    </a:p>
                    <a:p>
                      <a:pPr algn="ctr"/>
                      <a:r>
                        <a:rPr lang="de-CH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mit</a:t>
                      </a:r>
                    </a:p>
                    <a:p>
                      <a:pPr algn="ctr"/>
                      <a:endParaRPr lang="de-CH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 smtClean="0">
                          <a:solidFill>
                            <a:schemeClr val="tx1"/>
                          </a:solidFill>
                          <a:effectLst/>
                        </a:rPr>
                        <a:t>Pfarrer Werner </a:t>
                      </a:r>
                      <a:r>
                        <a:rPr lang="de-CH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Fimm</a:t>
                      </a:r>
                      <a:endParaRPr lang="de-CH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600" dirty="0" smtClean="0">
                          <a:solidFill>
                            <a:schemeClr val="tx1"/>
                          </a:solidFill>
                          <a:effectLst/>
                        </a:rPr>
                        <a:t>und </a:t>
                      </a:r>
                    </a:p>
                    <a:p>
                      <a:pPr algn="ctr"/>
                      <a:r>
                        <a:rPr lang="de-CH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P. Leonhard Wetterich OFM</a:t>
                      </a:r>
                      <a:endParaRPr lang="de-CH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de-CH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de-CH" sz="1600" dirty="0" smtClean="0">
                          <a:solidFill>
                            <a:schemeClr val="tx1"/>
                          </a:solidFill>
                          <a:effectLst/>
                        </a:rPr>
                        <a:t>im</a:t>
                      </a:r>
                      <a:r>
                        <a:rPr lang="de-CH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de-CH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Hotel Allegro, </a:t>
                      </a:r>
                      <a:r>
                        <a:rPr lang="de-CH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Lincolnweg</a:t>
                      </a:r>
                      <a:r>
                        <a:rPr lang="de-CH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23,</a:t>
                      </a:r>
                      <a:endParaRPr lang="de-CH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CH-8840 Einsiedeln</a:t>
                      </a:r>
                    </a:p>
                    <a:p>
                      <a:pPr algn="ctr"/>
                      <a:r>
                        <a:rPr lang="de-C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de-CH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✆ +41 (0)55 418 88 88 </a:t>
                      </a:r>
                      <a:r>
                        <a:rPr lang="de-CH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/>
                      <a:endParaRPr lang="de-CH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CH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CH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/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26503"/>
                  </a:ext>
                </a:extLst>
              </a:tr>
              <a:tr h="8086725">
                <a:tc>
                  <a:txBody>
                    <a:bodyPr/>
                    <a:lstStyle/>
                    <a:p>
                      <a:pPr algn="just"/>
                      <a:endParaRPr lang="de-CH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de-CH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9926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031" y="3858931"/>
            <a:ext cx="1516198" cy="89434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210" y="617841"/>
            <a:ext cx="3172114" cy="138533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9214" y="154888"/>
            <a:ext cx="3712786" cy="281659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636" y="-184431"/>
            <a:ext cx="2991564" cy="28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3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Breitbild</PresentationFormat>
  <Paragraphs>106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</vt:lpstr>
      <vt:lpstr>PowerPoint-Präsentation</vt:lpstr>
    </vt:vector>
  </TitlesOfParts>
  <Company>Gemeinde Arth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Furter Walter</dc:creator>
  <cp:lastModifiedBy>Furter Walter</cp:lastModifiedBy>
  <cp:revision>104</cp:revision>
  <cp:lastPrinted>2021-04-23T08:05:53Z</cp:lastPrinted>
  <dcterms:created xsi:type="dcterms:W3CDTF">2019-01-29T06:59:32Z</dcterms:created>
  <dcterms:modified xsi:type="dcterms:W3CDTF">2021-04-26T09:35:30Z</dcterms:modified>
</cp:coreProperties>
</file>