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157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17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68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418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512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340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909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332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218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245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8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C189-488B-4E10-9213-A76EFDBB053B}" type="datetimeFigureOut">
              <a:rPr lang="de-CH" smtClean="0"/>
              <a:t>07.04.2021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9A90-22E9-43BD-9DEA-6745231360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454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hotel-allegro.ch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64179"/>
              </p:ext>
            </p:extLst>
          </p:nvPr>
        </p:nvGraphicFramePr>
        <p:xfrm>
          <a:off x="-4011" y="0"/>
          <a:ext cx="12191997" cy="775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999">
                  <a:extLst>
                    <a:ext uri="{9D8B030D-6E8A-4147-A177-3AD203B41FA5}">
                      <a16:colId xmlns:a16="http://schemas.microsoft.com/office/drawing/2014/main" val="3913237187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1352994623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1565426343"/>
                    </a:ext>
                  </a:extLst>
                </a:gridCol>
              </a:tblGrid>
              <a:tr h="7331242">
                <a:tc>
                  <a:txBody>
                    <a:bodyPr/>
                    <a:lstStyle/>
                    <a:p>
                      <a:endParaRPr lang="de-CH" sz="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6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CH" sz="8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  <a:r>
                        <a:rPr lang="de-CH" sz="11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Br. Leonhard Wetterich OFM          Pfarrer Werner </a:t>
                      </a:r>
                      <a:r>
                        <a:rPr lang="de-CH" sz="1100" b="1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Fimm</a:t>
                      </a:r>
                      <a:endParaRPr lang="de-CH" sz="1100" b="1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Geboren 1955, Bauernsohn          Geboren 1965, Grossfamilie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Gelernter Automechaniker            Ausbildung zum Briefträger</a:t>
                      </a:r>
                    </a:p>
                    <a:p>
                      <a:pPr algn="l"/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Weltenbummler                              zu Diakon geweiht 19.3.2001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Seit 1982 im Franziskanerorden   Priesterweihe 2002 in </a:t>
                      </a:r>
                      <a:r>
                        <a:rPr lang="de-CH" sz="11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Schaan</a:t>
                      </a: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FL</a:t>
                      </a:r>
                    </a:p>
                    <a:p>
                      <a:pPr algn="l"/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Seelsorger in der Drogenszene     Gebets und Segnungsdienste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Gebets und Segnungsdienste        Seminar- und </a:t>
                      </a:r>
                      <a:r>
                        <a:rPr lang="de-CH" sz="11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Exerzitienleiter</a:t>
                      </a: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Seminar- und </a:t>
                      </a:r>
                      <a:r>
                        <a:rPr lang="de-CH" sz="11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Exerzitienleiter</a:t>
                      </a:r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      Wallfahrtsbegleiter                           </a:t>
                      </a:r>
                    </a:p>
                    <a:p>
                      <a:pPr algn="l"/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• Wallfahrtsbegleiter                         Ab 2014 in der Evangelisation </a:t>
                      </a:r>
                    </a:p>
                    <a:p>
                      <a:pPr algn="l"/>
                      <a:r>
                        <a:rPr lang="de-CH" sz="11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                                                                tätig</a:t>
                      </a: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CH" sz="8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CH" sz="8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CH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l"/>
                      <a:r>
                        <a:rPr lang="de-CH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CH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Thema der Heilungs-Exerzitien </a:t>
                      </a:r>
                    </a:p>
                    <a:p>
                      <a:pPr algn="l"/>
                      <a:endParaRPr lang="de-CH" sz="1100" b="0" i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CH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«Jauchzt vor dem Herrn. Dient dem Herrn mit</a:t>
                      </a:r>
                    </a:p>
                    <a:p>
                      <a:pPr algn="l"/>
                      <a:r>
                        <a:rPr lang="de-CH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Freude!  Kommt vor sein Antlitz mit Jubel und </a:t>
                      </a:r>
                    </a:p>
                    <a:p>
                      <a:pPr algn="l"/>
                      <a:r>
                        <a:rPr lang="de-CH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Lobpreis» (</a:t>
                      </a:r>
                      <a:r>
                        <a:rPr lang="de-CH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</a:t>
                      </a:r>
                      <a:r>
                        <a:rPr lang="de-CH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100, 1-2) </a:t>
                      </a:r>
                    </a:p>
                    <a:p>
                      <a:pPr algn="l"/>
                      <a:endParaRPr lang="de-CH" sz="11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CH" sz="12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Gott </a:t>
                      </a:r>
                      <a:r>
                        <a:rPr lang="de-CH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gefällt es,</a:t>
                      </a:r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wenn wir ihn loben. Wir dürfen voll Freude vor</a:t>
                      </a:r>
                    </a:p>
                    <a:p>
                      <a:pPr algn="l"/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 Angesicht Gottes ihn loben und preisen. Dieser Lobpreis-</a:t>
                      </a:r>
                    </a:p>
                    <a:p>
                      <a:pPr algn="l"/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</a:t>
                      </a:r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anhand der Heiligen Schrift die Menschen in der </a:t>
                      </a:r>
                    </a:p>
                    <a:p>
                      <a:pPr algn="l"/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Bibel betrachten, die durch den Lobpreis zu Gott den Sieg da-</a:t>
                      </a:r>
                    </a:p>
                    <a:p>
                      <a:pPr algn="l"/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vongetragen</a:t>
                      </a:r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das machtvolle Eingreifen Gottes erfahren</a:t>
                      </a:r>
                    </a:p>
                    <a:p>
                      <a:pPr algn="l"/>
                      <a:r>
                        <a:rPr lang="de-CH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haben. </a:t>
                      </a:r>
                      <a:endParaRPr lang="de-CH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CH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endParaRPr lang="de-CH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/>
                        <a:t> </a:t>
                      </a:r>
                      <a:r>
                        <a:rPr lang="de-CH" sz="1400" baseline="0" dirty="0"/>
                        <a:t> </a:t>
                      </a:r>
                      <a:r>
                        <a:rPr lang="de-CH" sz="1400" baseline="0" dirty="0" smtClean="0"/>
                        <a:t>                      </a:t>
                      </a:r>
                      <a:r>
                        <a:rPr lang="de-CH" sz="1400" dirty="0" smtClean="0">
                          <a:solidFill>
                            <a:schemeClr val="tx1"/>
                          </a:solidFill>
                        </a:rPr>
                        <a:t>Programm </a:t>
                      </a:r>
                      <a:endParaRPr lang="de-CH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</a:t>
                      </a:r>
                      <a:r>
                        <a:rPr lang="de-CH" sz="10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e-CH" sz="1000" b="0" baseline="0" dirty="0">
                          <a:solidFill>
                            <a:schemeClr val="tx1"/>
                          </a:solidFill>
                        </a:rPr>
                        <a:t>Programmänderungen sind möglich)       </a:t>
                      </a:r>
                      <a:endParaRPr lang="de-CH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200" baseline="0" dirty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de-CH" sz="1100" baseline="0" dirty="0">
                          <a:solidFill>
                            <a:schemeClr val="tx1"/>
                          </a:solidFill>
                        </a:rPr>
                        <a:t>Montag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de-CH" sz="1100" b="0" dirty="0" smtClean="0">
                          <a:solidFill>
                            <a:schemeClr val="tx1"/>
                          </a:solidFill>
                        </a:rPr>
                        <a:t>17.00</a:t>
                      </a:r>
                      <a:r>
                        <a:rPr lang="de-CH" sz="11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Begrüssung / Orientierung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       18.00  Abendessen 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       19.30  Heilige Eucharistiefeier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ca.  21.00  Einführung im Vortragssaal</a:t>
                      </a:r>
                    </a:p>
                    <a:p>
                      <a:endParaRPr lang="de-CH" sz="6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Dien</a:t>
                      </a:r>
                      <a:r>
                        <a:rPr lang="de-CH" sz="1100" b="1" dirty="0">
                          <a:solidFill>
                            <a:schemeClr val="tx1"/>
                          </a:solidFill>
                        </a:rPr>
                        <a:t>stag bis Freitag /9.00-18.00 Uhr Stillschweigen   </a:t>
                      </a:r>
                    </a:p>
                    <a:p>
                      <a:r>
                        <a:rPr lang="de-CH" sz="1100" b="1" dirty="0">
                          <a:solidFill>
                            <a:schemeClr val="tx1"/>
                          </a:solidFill>
                        </a:rPr>
                        <a:t>                    </a:t>
                      </a:r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08.00  Frühstück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       09.00  Morgenlob im Vortragssaal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09.20  Vortrag </a:t>
                      </a:r>
                      <a:r>
                        <a:rPr lang="de-CH" sz="1100" b="0" dirty="0" smtClean="0">
                          <a:solidFill>
                            <a:schemeClr val="tx1"/>
                          </a:solidFill>
                        </a:rPr>
                        <a:t>anschliessend </a:t>
                      </a:r>
                      <a:endParaRPr lang="de-CH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de-CH" sz="1100" b="0" dirty="0" smtClean="0">
                          <a:solidFill>
                            <a:schemeClr val="tx1"/>
                          </a:solidFill>
                        </a:rPr>
                        <a:t>                                   persönliche Meditation</a:t>
                      </a:r>
                      <a:endParaRPr lang="de-CH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11.00  Stille Anbetung in der Kapelle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12.00  Mittagessen  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15.00  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Vortrag anschliessend 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       16.30  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Heilige Eucharistiefeier 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18.00  Abendessen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19.30  Gemeinsames Gebet</a:t>
                      </a:r>
                    </a:p>
                    <a:p>
                      <a:endParaRPr lang="de-CH" sz="6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200" b="1" baseline="0" dirty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Freitag       </a:t>
                      </a:r>
                      <a:r>
                        <a:rPr lang="de-CH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100" b="0" baseline="0" dirty="0" smtClean="0">
                          <a:solidFill>
                            <a:schemeClr val="tx1"/>
                          </a:solidFill>
                        </a:rPr>
                        <a:t>19.30  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Feier der Hl. Geist-Erneuerung   </a:t>
                      </a:r>
                    </a:p>
                    <a:p>
                      <a:endParaRPr lang="de-CH" sz="6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de-CH" sz="11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Samstag    </a:t>
                      </a:r>
                      <a:r>
                        <a:rPr lang="de-CH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100" b="0" baseline="0" dirty="0" smtClean="0">
                          <a:solidFill>
                            <a:schemeClr val="tx1"/>
                          </a:solidFill>
                        </a:rPr>
                        <a:t>08.00  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Frühstück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09.00  Morgenlob im Vortragssaal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       09.30  Gebet und Zeugnisse</a:t>
                      </a:r>
                    </a:p>
                    <a:p>
                      <a:r>
                        <a:rPr lang="de-CH" sz="1100" b="0" dirty="0">
                          <a:solidFill>
                            <a:schemeClr val="tx1"/>
                          </a:solidFill>
                        </a:rPr>
                        <a:t>                              10.30  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Heilige Eucharistiefeier 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       12.00  Mittagessen</a:t>
                      </a:r>
                    </a:p>
                    <a:p>
                      <a:r>
                        <a:rPr lang="de-CH" sz="1100" b="0" baseline="0" dirty="0">
                          <a:solidFill>
                            <a:schemeClr val="tx1"/>
                          </a:solidFill>
                        </a:rPr>
                        <a:t>                       ca.  13.30  Ende des Gebetstreffens </a:t>
                      </a:r>
                    </a:p>
                    <a:p>
                      <a:endParaRPr lang="de-CH" sz="60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200" b="0" baseline="0" dirty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de-CH" sz="1100" b="1" baseline="0" dirty="0" smtClean="0">
                          <a:solidFill>
                            <a:schemeClr val="tx1"/>
                          </a:solidFill>
                        </a:rPr>
                        <a:t>Heilungsdienst </a:t>
                      </a:r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und </a:t>
                      </a:r>
                      <a:r>
                        <a:rPr lang="de-CH" sz="1100" b="1" baseline="0" dirty="0" smtClean="0">
                          <a:solidFill>
                            <a:schemeClr val="tx1"/>
                          </a:solidFill>
                        </a:rPr>
                        <a:t>Beichtgelegenheit wird </a:t>
                      </a:r>
                      <a:r>
                        <a:rPr lang="de-CH" sz="1100" b="1" baseline="0" dirty="0">
                          <a:solidFill>
                            <a:schemeClr val="tx1"/>
                          </a:solidFill>
                        </a:rPr>
                        <a:t>angeboten</a:t>
                      </a:r>
                      <a:r>
                        <a:rPr lang="de-CH" sz="1200" b="1" baseline="0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  <a:p>
                      <a:r>
                        <a:rPr lang="de-CH" sz="1200" b="1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u="none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de-CH" sz="1600" u="sng" dirty="0">
                          <a:solidFill>
                            <a:schemeClr val="tx1"/>
                          </a:solidFill>
                        </a:rPr>
                        <a:t>Anmeldung</a:t>
                      </a:r>
                      <a:r>
                        <a:rPr lang="de-CH" sz="160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600" dirty="0">
                          <a:solidFill>
                            <a:schemeClr val="tx1"/>
                          </a:solidFill>
                        </a:rPr>
                        <a:t>für</a:t>
                      </a:r>
                      <a:r>
                        <a:rPr lang="de-CH" sz="1600" baseline="0" dirty="0">
                          <a:solidFill>
                            <a:schemeClr val="tx1"/>
                          </a:solidFill>
                        </a:rPr>
                        <a:t> Heilungs-Exerzitien </a:t>
                      </a:r>
                    </a:p>
                    <a:p>
                      <a:r>
                        <a:rPr lang="de-CH" sz="1600" baseline="0" dirty="0">
                          <a:solidFill>
                            <a:schemeClr val="tx1"/>
                          </a:solidFill>
                        </a:rPr>
                        <a:t>       schriftlich bis 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de-CH" sz="1600" baseline="0" dirty="0">
                          <a:solidFill>
                            <a:schemeClr val="tx1"/>
                          </a:solidFill>
                        </a:rPr>
                        <a:t>Januar 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de-CH" sz="1600" baseline="0" dirty="0">
                          <a:solidFill>
                            <a:schemeClr val="tx1"/>
                          </a:solidFill>
                        </a:rPr>
                        <a:t>an:</a:t>
                      </a:r>
                      <a:endParaRPr lang="de-CH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Allegro, </a:t>
                      </a:r>
                      <a:r>
                        <a:rPr lang="de-CH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Lincolnweg</a:t>
                      </a:r>
                      <a:r>
                        <a:rPr lang="de-CH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23, </a:t>
                      </a:r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CH-8840 Einsiedeln  </a:t>
                      </a:r>
                    </a:p>
                    <a:p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✆ +41 (0)55 418 88 88 </a:t>
                      </a:r>
                      <a:r>
                        <a:rPr lang="de-CH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info@hotel-allegro.ch</a:t>
                      </a:r>
                      <a:r>
                        <a:rPr lang="de-CH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de-CH" sz="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mit Pfarrer Werner </a:t>
                      </a:r>
                      <a:r>
                        <a:rPr lang="de-CH" sz="11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Fimm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Br. Leonhard Wetterich OFM </a:t>
                      </a:r>
                    </a:p>
                    <a:p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vom Montag </a:t>
                      </a:r>
                      <a:r>
                        <a:rPr lang="de-CH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 </a:t>
                      </a:r>
                      <a:r>
                        <a:rPr lang="de-CH" sz="11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 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bis Samstag </a:t>
                      </a:r>
                      <a:r>
                        <a:rPr lang="de-CH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 2021</a:t>
                      </a:r>
                    </a:p>
                    <a:p>
                      <a:endParaRPr lang="de-CH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Name </a:t>
                      </a:r>
                      <a:r>
                        <a:rPr lang="de-CH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_______________________________________________</a:t>
                      </a:r>
                      <a:endParaRPr lang="de-CH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Vorname </a:t>
                      </a:r>
                      <a:r>
                        <a:rPr lang="de-CH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</a:t>
                      </a:r>
                      <a:endParaRPr lang="de-CH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Strasse </a:t>
                      </a:r>
                      <a:r>
                        <a:rPr lang="de-CH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de-CH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</a:t>
                      </a:r>
                      <a:endParaRPr lang="de-CH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11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Plz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/ Wohnort </a:t>
                      </a:r>
                      <a:r>
                        <a:rPr lang="de-CH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</a:t>
                      </a:r>
                      <a:endParaRPr lang="de-CH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Telefon </a:t>
                      </a:r>
                      <a:r>
                        <a:rPr lang="de-CH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</a:t>
                      </a:r>
                      <a:endParaRPr lang="de-CH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9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de-CH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lang="de-CH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______________________________________________</a:t>
                      </a:r>
                      <a:endParaRPr lang="de-CH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CH" sz="9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de-CH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</a:t>
                      </a:r>
                      <a:r>
                        <a:rPr lang="de-CH" sz="11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Ich wünsche ein Einzelzimmer Hotel       Pilgerhaus</a:t>
                      </a:r>
                    </a:p>
                    <a:p>
                      <a:pPr algn="l"/>
                      <a:endParaRPr lang="de-CH" sz="9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de-CH" sz="11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Ich wünsche ein Doppelzimmer  </a:t>
                      </a:r>
                    </a:p>
                    <a:p>
                      <a:pPr algn="l"/>
                      <a:endParaRPr lang="de-CH" sz="9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de-CH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                 Ich benötige spezielles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Essen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endParaRPr lang="de-CH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CH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         </a:t>
                      </a:r>
                      <a:r>
                        <a:rPr lang="de-CH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Anreise mit PW                 mit Bahn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und Postauto  </a:t>
                      </a:r>
                    </a:p>
                    <a:p>
                      <a:endParaRPr lang="de-CH" sz="9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CH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       </a:t>
                      </a:r>
                      <a:r>
                        <a:rPr lang="de-CH" sz="12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Bei Fernbleiben ohne Abmeldung wird der</a:t>
                      </a:r>
                    </a:p>
                    <a:p>
                      <a:r>
                        <a:rPr lang="de-CH" sz="1200" b="1" baseline="0" dirty="0">
                          <a:solidFill>
                            <a:srgbClr val="FF0000"/>
                          </a:solidFill>
                          <a:latin typeface="+mn-lt"/>
                        </a:rPr>
                        <a:t>        Gesamtbetrag verrechnet. 72h vor Anreise 50%.</a:t>
                      </a:r>
                    </a:p>
                    <a:p>
                      <a:endParaRPr lang="de-CH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CH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</a:t>
                      </a:r>
                      <a:r>
                        <a:rPr lang="de-CH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Bemerkungen </a:t>
                      </a:r>
                      <a:r>
                        <a:rPr lang="de-CH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_________________________________________</a:t>
                      </a:r>
                      <a:endParaRPr lang="de-CH" sz="10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CH" sz="10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CH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______________________________________________________</a:t>
                      </a:r>
                    </a:p>
                    <a:p>
                      <a:r>
                        <a:rPr lang="de-CH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</a:t>
                      </a:r>
                      <a:r>
                        <a:rPr lang="de-CH" sz="1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______________________________________________________</a:t>
                      </a:r>
                    </a:p>
                    <a:p>
                      <a:endParaRPr lang="de-CH" sz="9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de-CH" sz="1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        </a:t>
                      </a:r>
                      <a:r>
                        <a:rPr lang="de-CH" sz="1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Auskunft:</a:t>
                      </a:r>
                      <a:r>
                        <a:rPr lang="de-CH" sz="10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     </a:t>
                      </a:r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Walter und Edith Furter</a:t>
                      </a:r>
                    </a:p>
                    <a:p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</a:t>
                      </a:r>
                      <a:r>
                        <a:rPr lang="de-CH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Bristenstrasse</a:t>
                      </a:r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29, 6440 Brunnen</a:t>
                      </a:r>
                    </a:p>
                    <a:p>
                      <a:r>
                        <a:rPr lang="de-CH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Tel. 041 820 34 91 Nat. 079 108 32 98</a:t>
                      </a:r>
                    </a:p>
                    <a:p>
                      <a:r>
                        <a:rPr lang="de-CH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E-Mail: walter.furter@fibermail.ch</a:t>
                      </a:r>
                      <a:endParaRPr lang="de-CH" sz="1200" b="1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de-CH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CH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CH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CH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de-CH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CH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198076"/>
                  </a:ext>
                </a:extLst>
              </a:tr>
            </a:tbl>
          </a:graphicData>
        </a:graphic>
      </p:graphicFrame>
      <p:sp>
        <p:nvSpPr>
          <p:cNvPr id="10" name="Rechteck 9"/>
          <p:cNvSpPr/>
          <p:nvPr/>
        </p:nvSpPr>
        <p:spPr>
          <a:xfrm>
            <a:off x="4532897" y="4800601"/>
            <a:ext cx="3498184" cy="1961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1000" b="1" dirty="0">
                <a:solidFill>
                  <a:schemeClr val="tx1"/>
                </a:solidFill>
              </a:rPr>
              <a:t>*Preis pro Person und Tag </a:t>
            </a:r>
            <a:r>
              <a:rPr lang="de-CH" sz="1000" dirty="0">
                <a:solidFill>
                  <a:schemeClr val="tx1"/>
                </a:solidFill>
              </a:rPr>
              <a:t>(inkl. Kurtaxe) (Vollpension)</a:t>
            </a:r>
          </a:p>
          <a:p>
            <a:r>
              <a:rPr lang="de-CH" sz="1000" dirty="0">
                <a:solidFill>
                  <a:schemeClr val="tx1"/>
                </a:solidFill>
              </a:rPr>
              <a:t> Einzelzimmer                                           mit VP Fr.  129.00                </a:t>
            </a:r>
          </a:p>
          <a:p>
            <a:r>
              <a:rPr lang="de-CH" sz="1000" dirty="0">
                <a:solidFill>
                  <a:schemeClr val="tx1"/>
                </a:solidFill>
              </a:rPr>
              <a:t> Doppelzimmer  zur Doppelnutzung     mit VP Fr.  220.00</a:t>
            </a:r>
          </a:p>
          <a:p>
            <a:r>
              <a:rPr lang="de-CH" sz="1000" dirty="0">
                <a:solidFill>
                  <a:schemeClr val="tx1"/>
                </a:solidFill>
              </a:rPr>
              <a:t> Einzelzimmer, Etagen DU/WC              mit VP  Fr.   94.00</a:t>
            </a:r>
          </a:p>
          <a:p>
            <a:r>
              <a:rPr lang="de-CH" sz="1000" dirty="0">
                <a:solidFill>
                  <a:schemeClr val="tx1"/>
                </a:solidFill>
              </a:rPr>
              <a:t> Mehrbettzimmer nach Anfrage</a:t>
            </a:r>
            <a:r>
              <a:rPr lang="de-CH" sz="1000" b="1" dirty="0">
                <a:solidFill>
                  <a:schemeClr val="tx1"/>
                </a:solidFill>
              </a:rPr>
              <a:t> </a:t>
            </a:r>
          </a:p>
          <a:p>
            <a:r>
              <a:rPr lang="de-CH" sz="1000" b="1" dirty="0">
                <a:solidFill>
                  <a:srgbClr val="FF0000"/>
                </a:solidFill>
              </a:rPr>
              <a:t> Spezialpreis bis 16.11.2021 (danach normaler Tagespreis)  </a:t>
            </a:r>
          </a:p>
          <a:p>
            <a:r>
              <a:rPr lang="de-CH" sz="1000" b="1" dirty="0">
                <a:solidFill>
                  <a:srgbClr val="FF0000"/>
                </a:solidFill>
              </a:rPr>
              <a:t> </a:t>
            </a:r>
            <a:r>
              <a:rPr lang="de-CH" sz="1000" b="1" dirty="0">
                <a:solidFill>
                  <a:schemeClr val="tx1"/>
                </a:solidFill>
              </a:rPr>
              <a:t> Kurskosten pro Tag Fr. 30.00  total      Fr.    60.00</a:t>
            </a:r>
          </a:p>
          <a:p>
            <a:pPr lvl="0">
              <a:defRPr/>
            </a:pPr>
            <a:endParaRPr lang="de-CH" sz="1000" b="1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de-CH" sz="1000" b="1" dirty="0">
                <a:solidFill>
                  <a:schemeClr val="tx1"/>
                </a:solidFill>
              </a:rPr>
              <a:t> * Preis pro Tag ohne Kurtaxe inkl. Vollpension</a:t>
            </a:r>
          </a:p>
          <a:p>
            <a:pPr lvl="0">
              <a:defRPr/>
            </a:pPr>
            <a:r>
              <a:rPr lang="de-CH" sz="1000" b="1" dirty="0">
                <a:solidFill>
                  <a:schemeClr val="tx1"/>
                </a:solidFill>
              </a:rPr>
              <a:t>    Abzug, nur Zimmer mit Halbpension Fr. 10.00 pro Tag  </a:t>
            </a:r>
          </a:p>
          <a:p>
            <a:pPr lvl="0">
              <a:defRPr/>
            </a:pPr>
            <a:r>
              <a:rPr lang="de-CH" sz="1000" b="1" dirty="0">
                <a:solidFill>
                  <a:schemeClr val="tx1"/>
                </a:solidFill>
              </a:rPr>
              <a:t>    Abzug, nur Zimmer mit Frühstück Fr. 20.00 pro Tag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15" name="Interaktive Schaltfläche: Anpassen 14">
            <a:hlinkClick r:id="" action="ppaction://noaction" highlightClick="1"/>
          </p:cNvPr>
          <p:cNvSpPr/>
          <p:nvPr/>
        </p:nvSpPr>
        <p:spPr>
          <a:xfrm>
            <a:off x="8518350" y="3464961"/>
            <a:ext cx="168443" cy="136357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Interaktive Schaltfläche: Anpassen 15">
            <a:hlinkClick r:id="" action="ppaction://noaction" highlightClick="1"/>
          </p:cNvPr>
          <p:cNvSpPr/>
          <p:nvPr/>
        </p:nvSpPr>
        <p:spPr>
          <a:xfrm>
            <a:off x="8518350" y="3755670"/>
            <a:ext cx="168443" cy="136357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Interaktive Schaltfläche: Anpassen 16">
            <a:hlinkClick r:id="" action="ppaction://noaction" highlightClick="1"/>
          </p:cNvPr>
          <p:cNvSpPr/>
          <p:nvPr/>
        </p:nvSpPr>
        <p:spPr>
          <a:xfrm>
            <a:off x="8518350" y="4042314"/>
            <a:ext cx="168443" cy="136357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Interaktive Schaltfläche: Anpassen 17">
            <a:hlinkClick r:id="" action="ppaction://noaction" highlightClick="1"/>
          </p:cNvPr>
          <p:cNvSpPr/>
          <p:nvPr/>
        </p:nvSpPr>
        <p:spPr>
          <a:xfrm>
            <a:off x="9451713" y="4369349"/>
            <a:ext cx="168443" cy="136357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Interaktive Schaltfläche: Anpassen 18">
            <a:hlinkClick r:id="" action="ppaction://noaction" highlightClick="1"/>
          </p:cNvPr>
          <p:cNvSpPr/>
          <p:nvPr/>
        </p:nvSpPr>
        <p:spPr>
          <a:xfrm>
            <a:off x="11386676" y="4369348"/>
            <a:ext cx="168443" cy="136357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089" y="3464961"/>
            <a:ext cx="182896" cy="14631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5277" y="3464961"/>
            <a:ext cx="182896" cy="146317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1955132"/>
            <a:ext cx="301391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9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Breitbild</PresentationFormat>
  <Paragraphs>138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Gemeinde Arth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Furter Walter</dc:creator>
  <cp:lastModifiedBy>Furter Walter</cp:lastModifiedBy>
  <cp:revision>103</cp:revision>
  <cp:lastPrinted>2020-04-21T13:09:22Z</cp:lastPrinted>
  <dcterms:created xsi:type="dcterms:W3CDTF">2019-01-29T12:41:36Z</dcterms:created>
  <dcterms:modified xsi:type="dcterms:W3CDTF">2021-04-07T13:21:33Z</dcterms:modified>
</cp:coreProperties>
</file>